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60" r:id="rId3"/>
    <p:sldId id="257" r:id="rId4"/>
    <p:sldId id="258" r:id="rId5"/>
    <p:sldId id="259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57" d="100"/>
          <a:sy n="57" d="100"/>
        </p:scale>
        <p:origin x="72" y="3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B6AF62-E4CA-4060-BCD2-887E6D64A748}" type="datetimeFigureOut">
              <a:rPr lang="bg-BG" smtClean="0"/>
              <a:t>7.12.2023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6DC5E-BBFD-44D2-A99D-9B645ACDE7F5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42681407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B6AF62-E4CA-4060-BCD2-887E6D64A748}" type="datetimeFigureOut">
              <a:rPr lang="bg-BG" smtClean="0"/>
              <a:t>7.12.2023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6DC5E-BBFD-44D2-A99D-9B645ACDE7F5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7166091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B6AF62-E4CA-4060-BCD2-887E6D64A748}" type="datetimeFigureOut">
              <a:rPr lang="bg-BG" smtClean="0"/>
              <a:t>7.12.2023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6DC5E-BBFD-44D2-A99D-9B645ACDE7F5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5047748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B6AF62-E4CA-4060-BCD2-887E6D64A748}" type="datetimeFigureOut">
              <a:rPr lang="bg-BG" smtClean="0"/>
              <a:t>7.12.2023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6DC5E-BBFD-44D2-A99D-9B645ACDE7F5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0055765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B6AF62-E4CA-4060-BCD2-887E6D64A748}" type="datetimeFigureOut">
              <a:rPr lang="bg-BG" smtClean="0"/>
              <a:t>7.12.2023 г.</a:t>
            </a:fld>
            <a:endParaRPr lang="bg-B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6DC5E-BBFD-44D2-A99D-9B645ACDE7F5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0512413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B6AF62-E4CA-4060-BCD2-887E6D64A748}" type="datetimeFigureOut">
              <a:rPr lang="bg-BG" smtClean="0"/>
              <a:t>7.12.2023 г.</a:t>
            </a:fld>
            <a:endParaRPr lang="bg-BG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6DC5E-BBFD-44D2-A99D-9B645ACDE7F5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4313340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B6AF62-E4CA-4060-BCD2-887E6D64A748}" type="datetimeFigureOut">
              <a:rPr lang="bg-BG" smtClean="0"/>
              <a:t>7.12.2023 г.</a:t>
            </a:fld>
            <a:endParaRPr lang="bg-BG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6DC5E-BBFD-44D2-A99D-9B645ACDE7F5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1490397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B6AF62-E4CA-4060-BCD2-887E6D64A748}" type="datetimeFigureOut">
              <a:rPr lang="bg-BG" smtClean="0"/>
              <a:t>7.12.2023 г.</a:t>
            </a:fld>
            <a:endParaRPr lang="bg-BG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6DC5E-BBFD-44D2-A99D-9B645ACDE7F5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0547774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B6AF62-E4CA-4060-BCD2-887E6D64A748}" type="datetimeFigureOut">
              <a:rPr lang="bg-BG" smtClean="0"/>
              <a:t>7.12.2023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6DC5E-BBFD-44D2-A99D-9B645ACDE7F5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9692914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B6AF62-E4CA-4060-BCD2-887E6D64A748}" type="datetimeFigureOut">
              <a:rPr lang="bg-BG" smtClean="0"/>
              <a:t>7.12.2023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6DC5E-BBFD-44D2-A99D-9B645ACDE7F5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7767098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B6AF62-E4CA-4060-BCD2-887E6D64A748}" type="datetimeFigureOut">
              <a:rPr lang="bg-BG" smtClean="0"/>
              <a:t>7.12.2023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6DC5E-BBFD-44D2-A99D-9B645ACDE7F5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35880958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B6AF62-E4CA-4060-BCD2-887E6D64A748}" type="datetimeFigureOut">
              <a:rPr lang="bg-BG" smtClean="0"/>
              <a:t>7.12.2023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6DC5E-BBFD-44D2-A99D-9B645ACDE7F5}" type="slidenum">
              <a:rPr lang="bg-BG" smtClean="0"/>
              <a:t>‹#›</a:t>
            </a:fld>
            <a:endParaRPr lang="bg-BG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20266573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B6AF62-E4CA-4060-BCD2-887E6D64A748}" type="datetimeFigureOut">
              <a:rPr lang="bg-BG" smtClean="0"/>
              <a:t>7.12.2023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6DC5E-BBFD-44D2-A99D-9B645ACDE7F5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7321037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B6AF62-E4CA-4060-BCD2-887E6D64A748}" type="datetimeFigureOut">
              <a:rPr lang="bg-BG" smtClean="0"/>
              <a:t>7.12.2023 г.</a:t>
            </a:fld>
            <a:endParaRPr lang="bg-BG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6DC5E-BBFD-44D2-A99D-9B645ACDE7F5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94862085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B6AF62-E4CA-4060-BCD2-887E6D64A748}" type="datetimeFigureOut">
              <a:rPr lang="bg-BG" smtClean="0"/>
              <a:t>7.12.2023 г.</a:t>
            </a:fld>
            <a:endParaRPr lang="bg-BG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6DC5E-BBFD-44D2-A99D-9B645ACDE7F5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16512568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B6AF62-E4CA-4060-BCD2-887E6D64A748}" type="datetimeFigureOut">
              <a:rPr lang="bg-BG" smtClean="0"/>
              <a:t>7.12.2023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6DC5E-BBFD-44D2-A99D-9B645ACDE7F5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12627129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B6AF62-E4CA-4060-BCD2-887E6D64A748}" type="datetimeFigureOut">
              <a:rPr lang="bg-BG" smtClean="0"/>
              <a:t>7.12.2023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6DC5E-BBFD-44D2-A99D-9B645ACDE7F5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7262246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D9B6AF62-E4CA-4060-BCD2-887E6D64A748}" type="datetimeFigureOut">
              <a:rPr lang="bg-BG" smtClean="0"/>
              <a:t>7.12.2023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26DC5E-BBFD-44D2-A99D-9B645ACDE7F5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07556207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  <p:sldLayoutId id="2147483697" r:id="rId13"/>
    <p:sldLayoutId id="2147483698" r:id="rId14"/>
    <p:sldLayoutId id="2147483699" r:id="rId15"/>
    <p:sldLayoutId id="2147483700" r:id="rId16"/>
    <p:sldLayoutId id="2147483701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033463"/>
            <a:ext cx="9144000" cy="2387600"/>
          </a:xfrm>
        </p:spPr>
        <p:txBody>
          <a:bodyPr/>
          <a:lstStyle/>
          <a:p>
            <a:pPr algn="ctr"/>
            <a:r>
              <a:rPr lang="bg-BG" dirty="0" smtClean="0">
                <a:latin typeface="New roman"/>
              </a:rPr>
              <a:t>Генерал Владимир Заимов </a:t>
            </a:r>
            <a:endParaRPr lang="bg-BG" dirty="0">
              <a:latin typeface="New roman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bg-BG" dirty="0" smtClean="0"/>
              <a:t>Отбор Оранжеви</a:t>
            </a:r>
            <a:endParaRPr lang="bg-BG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55101" y="3194595"/>
            <a:ext cx="2469402" cy="3519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0884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Кога е роден ген. Владимир Заимов?</a:t>
            </a:r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bg-BG" sz="3200" dirty="0" smtClean="0"/>
              <a:t>Роден е в гр. Кюстендил на 08.12.1888г.</a:t>
            </a:r>
            <a:endParaRPr lang="bg-BG" sz="32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3273" y="2841270"/>
            <a:ext cx="5443228" cy="3606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7558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Годишнинана от рождението на ген. Владимир Заимов </a:t>
            </a:r>
            <a:endParaRPr lang="bg-BG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103312" y="2052918"/>
            <a:ext cx="7354887" cy="419548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bg-BG" sz="3600" dirty="0" smtClean="0"/>
              <a:t>Честваме 135 години от рождението на генерал Владимир Заимов.</a:t>
            </a:r>
            <a:endParaRPr lang="bg-BG" sz="3600" dirty="0"/>
          </a:p>
        </p:txBody>
      </p:sp>
      <p:sp>
        <p:nvSpPr>
          <p:cNvPr id="5" name="AutoShape 4" descr="ПГ &quot;Ген. Владимир Заимов&quot; - гр. Сопот - ДНЕС, ЗАИМОВЦИ ПОЧИТАТ СВОЯ ПАТРОН ГЕНЕРАЛ  ВЛАДИМИР ЗАИМОВ!!! https://youtu.be/xOsp_C0oqtQ | Facebook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bg-BG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38430" y="2235200"/>
            <a:ext cx="2253571" cy="3086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3196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Ген. Владимир Заимов е арестуван</a:t>
            </a:r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5538787" cy="4195481"/>
          </a:xfrm>
        </p:spPr>
        <p:txBody>
          <a:bodyPr>
            <a:normAutofit/>
          </a:bodyPr>
          <a:lstStyle/>
          <a:p>
            <a:r>
              <a:rPr lang="bg-BG" sz="3600" dirty="0" smtClean="0"/>
              <a:t>Обвинен е за шпионаж . Той е бил осъден на смъртна присъда (разстрел)</a:t>
            </a:r>
            <a:endParaRPr lang="bg-BG" sz="36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78700" y="1005234"/>
            <a:ext cx="4724400" cy="5738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3379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Дата на екзекуция</a:t>
            </a:r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bg-BG" sz="2800" dirty="0" smtClean="0"/>
              <a:t>Екзекуцията се е състояла на 01.06.1942г. в град София</a:t>
            </a:r>
            <a:endParaRPr lang="bg-BG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2685" y="2890978"/>
            <a:ext cx="6013415" cy="3542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9975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Кога завършва своето военно образование</a:t>
            </a:r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bg-BG" sz="3600" dirty="0" smtClean="0"/>
              <a:t>Той завършва през 1908г. в град София.</a:t>
            </a:r>
            <a:endParaRPr lang="bg-BG" sz="36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5419" y="3251200"/>
            <a:ext cx="5071580" cy="330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4584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Каква е връзката между ген. Владимир Заимов и Карлово?</a:t>
            </a:r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bg-BG" sz="3600" dirty="0" smtClean="0"/>
              <a:t>Неговата съпруга Ана Лалева е родом от гр. Карлово</a:t>
            </a:r>
            <a:endParaRPr lang="bg-BG" sz="36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5907" y="3302000"/>
            <a:ext cx="3673547" cy="343603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16600" y="3302000"/>
            <a:ext cx="5588954" cy="3129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6557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Отличия </a:t>
            </a:r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3" y="2052918"/>
            <a:ext cx="4179888" cy="4195481"/>
          </a:xfrm>
        </p:spPr>
        <p:txBody>
          <a:bodyPr/>
          <a:lstStyle/>
          <a:p>
            <a:r>
              <a:rPr lang="bg-BG" dirty="0" smtClean="0"/>
              <a:t>Той получава четири ордена:</a:t>
            </a:r>
          </a:p>
          <a:p>
            <a:r>
              <a:rPr lang="bg-BG" dirty="0" smtClean="0"/>
              <a:t>Орден за храброст 2 пъти</a:t>
            </a:r>
          </a:p>
          <a:p>
            <a:r>
              <a:rPr lang="bg-BG" dirty="0" smtClean="0"/>
              <a:t>Орден ,, Червено знаме“</a:t>
            </a:r>
          </a:p>
          <a:p>
            <a:r>
              <a:rPr lang="bg-BG" dirty="0" smtClean="0"/>
              <a:t>Орден ,, Ленин“</a:t>
            </a:r>
          </a:p>
          <a:p>
            <a:r>
              <a:rPr lang="bg-BG" dirty="0" smtClean="0"/>
              <a:t>Също така получава званието си „Герой на СССР“</a:t>
            </a:r>
          </a:p>
          <a:p>
            <a:endParaRPr lang="bg-BG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48437" y="1785266"/>
            <a:ext cx="3979863" cy="4254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3979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Участията му във войните</a:t>
            </a:r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9"/>
            <a:ext cx="3925888" cy="414468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bg-BG" sz="2400" dirty="0" smtClean="0"/>
              <a:t>Войните в които е участвал са :</a:t>
            </a:r>
          </a:p>
          <a:p>
            <a:r>
              <a:rPr lang="bg-BG" sz="2400" dirty="0" smtClean="0"/>
              <a:t>Първа балканска война </a:t>
            </a:r>
          </a:p>
          <a:p>
            <a:r>
              <a:rPr lang="bg-BG" sz="2400" dirty="0" smtClean="0"/>
              <a:t>Втора Балканска война (Междусъюзническа)</a:t>
            </a:r>
          </a:p>
          <a:p>
            <a:r>
              <a:rPr lang="bg-BG" sz="2400" dirty="0" smtClean="0"/>
              <a:t>Първа Световна  война</a:t>
            </a:r>
            <a:endParaRPr lang="bg-BG" sz="2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3562" y="1853248"/>
            <a:ext cx="5875338" cy="4266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8130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38</TotalTime>
  <Words>162</Words>
  <Application>Microsoft Office PowerPoint</Application>
  <PresentationFormat>Widescreen</PresentationFormat>
  <Paragraphs>25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Century Gothic</vt:lpstr>
      <vt:lpstr>New roman</vt:lpstr>
      <vt:lpstr>Wingdings 3</vt:lpstr>
      <vt:lpstr>Ion</vt:lpstr>
      <vt:lpstr>Генерал Владимир Заимов </vt:lpstr>
      <vt:lpstr>Кога е роден ген. Владимир Заимов?</vt:lpstr>
      <vt:lpstr>Годишнинана от рождението на ген. Владимир Заимов </vt:lpstr>
      <vt:lpstr>Ген. Владимир Заимов е арестуван</vt:lpstr>
      <vt:lpstr>Дата на екзекуция</vt:lpstr>
      <vt:lpstr>Кога завършва своето военно образование</vt:lpstr>
      <vt:lpstr>Каква е връзката между ген. Владимир Заимов и Карлово?</vt:lpstr>
      <vt:lpstr>Отличия </vt:lpstr>
      <vt:lpstr>Участията му във войните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Генерал Владимир Заимов</dc:title>
  <dc:creator>LIBRARY</dc:creator>
  <cp:lastModifiedBy>LIBRARY</cp:lastModifiedBy>
  <cp:revision>5</cp:revision>
  <dcterms:created xsi:type="dcterms:W3CDTF">2023-12-07T11:46:47Z</dcterms:created>
  <dcterms:modified xsi:type="dcterms:W3CDTF">2023-12-07T12:25:17Z</dcterms:modified>
</cp:coreProperties>
</file>